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9F5C37-3414-20D9-21C2-2109FDE79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D188D56-E501-FCED-487F-5F21508042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A092B6-F796-327F-9430-218F52466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EFD4-E80C-48A3-B02A-366EEAAE79F4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7B0A5B-E880-8EC5-B266-FD49025D7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ADD987-F64E-5B70-CFA4-B410E9A7E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A0D4-C454-472B-B902-A644452A96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258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DE09D8-2A14-C985-F8CA-C5ACD77E1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57748C-1436-3CF2-EFFC-7857A72EA8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11BD49-56C6-1F84-2C92-747B96128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EFD4-E80C-48A3-B02A-366EEAAE79F4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10C9EF-3D4C-314B-933C-293C08044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1DF4B6-68B2-D7C8-52EA-186921620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A0D4-C454-472B-B902-A644452A96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034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12035CE-BEE6-C8EB-5CE0-E65B138BAA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072F642-207E-8FE7-5545-AF7EE75CF2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F3CE99-284A-CA9E-BCC2-73EF20ED1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EFD4-E80C-48A3-B02A-366EEAAE79F4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C1CCCC-6625-64CF-448B-495CF6D69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62A252-0DCB-8487-A683-AFA4213AD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A0D4-C454-472B-B902-A644452A96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00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FE804E-93C0-ADDD-21D4-2377AAFA2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DED022-FB41-7C92-4D89-45A54A4E2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06721B-74C8-6F9C-7875-F1087FCD4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EFD4-E80C-48A3-B02A-366EEAAE79F4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4C26F7-E96B-CEF2-BCCD-CD1813434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8E468B-B3E9-A305-9E2A-322676EC2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A0D4-C454-472B-B902-A644452A96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984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2AF290-724F-78F1-2026-7D9D49121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1D61A95-CBB9-18A8-CD26-28698D820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052E64-F08F-5E4F-5B6D-56BADB153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EFD4-E80C-48A3-B02A-366EEAAE79F4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5E6E58-1926-500E-DF2D-3A7258EE4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948F7C-8DF4-489D-C540-0E01D7694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A0D4-C454-472B-B902-A644452A96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788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9DC88E-36EA-F983-D99E-D52FD28E1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AB4C20-1FEB-7579-5988-F418FA0D6E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99C078A-C6AB-88F4-7297-DBF6FEACBC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B872578-7CC3-0801-0CB3-B5C6584AB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EFD4-E80C-48A3-B02A-366EEAAE79F4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FC9924-CBBF-F033-9D60-D67364146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C7DA6E-EB60-EDDB-AFC4-B77301DCD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A0D4-C454-472B-B902-A644452A96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302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F43A1A-9643-E2CC-F19F-15FE1A231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6DF3FF-2F4E-8511-357D-7EA97998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BE66831-ABB3-853E-D7A8-00418BD21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57D8C22-83E1-0788-36CA-47659F8C6C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F636A75-58A1-1029-EA9B-21A3AD0A0F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0EC36D2-E28E-8704-D9E7-3AA6E54A5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EFD4-E80C-48A3-B02A-366EEAAE79F4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8549463-62A5-5890-82C2-005A07576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436904D-C2AF-BE05-F69D-CE9623956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A0D4-C454-472B-B902-A644452A96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909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E0462E-64A7-48E7-A2D0-B53B99C2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3352B3B-F96D-F014-269D-7765AD77C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EFD4-E80C-48A3-B02A-366EEAAE79F4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2034C00-4596-F226-0118-2956F2F07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C9BF30B-ADA6-4C9E-DB1E-BFDFEC7D0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A0D4-C454-472B-B902-A644452A96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36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CBB53AF-0A09-8FFC-75BC-5290C0497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EFD4-E80C-48A3-B02A-366EEAAE79F4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B48A6B-4D58-F249-4E38-769E2BA0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F7D8B3F-D609-52A9-A412-618047265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A0D4-C454-472B-B902-A644452A96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15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D4450A-BD53-2779-3EAD-DF8FB357A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160768-F61A-487B-2FAD-8FBDC8874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84E1FC-6B97-A4EE-E47D-1D40F4B3B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F018D1-8FA1-4889-D605-2DBDA886A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EFD4-E80C-48A3-B02A-366EEAAE79F4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3607520-04EC-E1F4-6C43-2ABBC2DCE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FAE68F-FE6F-A061-D0BD-BFFA29325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A0D4-C454-472B-B902-A644452A96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780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C539C4-057B-6DD2-8590-7C04D9A38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CC236CD-BCCA-571F-931E-8C5E629AC9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6FC0AEE-ED8F-70E3-A4D4-6FA961EAB6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6434A7-625F-0CC2-6C4E-DDE2539F7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EFD4-E80C-48A3-B02A-366EEAAE79F4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76B543-4F24-9668-E2B4-B1D1F8776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E49E51-F3D0-F4F4-0AAB-76739F0F5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A0D4-C454-472B-B902-A644452A96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97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0F508E2-E071-65C4-6B44-B5786D409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2E51DE9-08F5-0E3A-2FF1-EB2B41ECA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1FC68D-3221-60FF-3B52-5471270F9F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EEFD4-E80C-48A3-B02A-366EEAAE79F4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9E70D6-0B4E-4735-E8BE-55584EA94F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D7A167-D26D-73D1-12C0-C843416C33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CA0D4-C454-472B-B902-A644452A96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64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155369-207E-1DF8-BBC9-576C50E0F0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これはリモートから編集しました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6B18B04-CBDB-965C-1632-52245AFD7A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私の名前は、魔人つ～んです。</a:t>
            </a:r>
            <a:endParaRPr kumimoji="1" lang="en-US" altLang="ja-JP" dirty="0"/>
          </a:p>
          <a:p>
            <a:r>
              <a:rPr kumimoji="1" lang="ja-JP" altLang="en-US"/>
              <a:t>匂いが凄いので 魔人っていわれてます。</a:t>
            </a:r>
          </a:p>
        </p:txBody>
      </p:sp>
    </p:spTree>
    <p:extLst>
      <p:ext uri="{BB962C8B-B14F-4D97-AF65-F5344CB8AC3E}">
        <p14:creationId xmlns:p14="http://schemas.microsoft.com/office/powerpoint/2010/main" val="95146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これはリモートから編集しました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Administrator</cp:lastModifiedBy>
  <cp:revision>3</cp:revision>
  <dcterms:created xsi:type="dcterms:W3CDTF">2023-05-18T06:12:11Z</dcterms:created>
  <dcterms:modified xsi:type="dcterms:W3CDTF">2023-05-18T22:01:12Z</dcterms:modified>
</cp:coreProperties>
</file>